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7" r:id="rId3"/>
    <p:sldId id="268" r:id="rId4"/>
    <p:sldId id="269" r:id="rId5"/>
    <p:sldId id="262" r:id="rId6"/>
    <p:sldId id="270" r:id="rId7"/>
    <p:sldId id="271" r:id="rId8"/>
    <p:sldId id="272" r:id="rId9"/>
    <p:sldId id="260" r:id="rId10"/>
    <p:sldId id="263" r:id="rId11"/>
    <p:sldId id="264" r:id="rId12"/>
    <p:sldId id="265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24BF7-F30F-41C7-9684-27C282C594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3472E-982D-429D-8A73-4D7DC139E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4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472E-982D-429D-8A73-4D7DC139E3D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08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472E-982D-429D-8A73-4D7DC139E3D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8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3472E-982D-429D-8A73-4D7DC139E3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8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2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6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4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7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6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0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44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1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1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09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0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19B9-1849-4682-9F5C-53BF5B8FA535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276A4-D0D0-4114-AA6F-89AA296C4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0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gub.ru/wp-content/uploads/2020/07/ege_2020_zapreshhe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01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3212977"/>
            <a:ext cx="4305781" cy="93610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Русский язык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Химия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4325924" cy="1728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l"/>
            <a:endParaRPr lang="ru-RU" sz="1800" b="1" dirty="0" smtClean="0"/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Математика (Профильная)</a:t>
            </a: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Литература</a:t>
            </a: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Информатика</a:t>
            </a: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Обществознание</a:t>
            </a: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История</a:t>
            </a:r>
          </a:p>
          <a:p>
            <a:pPr algn="l"/>
            <a:r>
              <a:rPr lang="ru-RU" sz="2900" b="1" dirty="0" smtClean="0">
                <a:solidFill>
                  <a:schemeClr val="tx1"/>
                </a:solidFill>
              </a:rPr>
              <a:t>Биология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292352" y="1509119"/>
            <a:ext cx="4851648" cy="170385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3часа 55 мин (235 мин.)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0" y="0"/>
            <a:ext cx="9144000" cy="1640731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Продолжительность  ЕГЭ-2021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4292352" y="3212975"/>
            <a:ext cx="4851648" cy="936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3часа 30 мин (210 мин)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9908" y="4097887"/>
            <a:ext cx="4309120" cy="1275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Математика базовая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География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Иностранный язык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5"/>
          <p:cNvSpPr txBox="1">
            <a:spLocks/>
          </p:cNvSpPr>
          <p:nvPr/>
        </p:nvSpPr>
        <p:spPr>
          <a:xfrm>
            <a:off x="4292352" y="4097887"/>
            <a:ext cx="4824972" cy="13209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3часа  (180 мин)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5"/>
          <p:cNvSpPr txBox="1">
            <a:spLocks/>
          </p:cNvSpPr>
          <p:nvPr/>
        </p:nvSpPr>
        <p:spPr>
          <a:xfrm>
            <a:off x="16804" y="5373216"/>
            <a:ext cx="4309120" cy="15303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Иностранный язык(Говорение)</a:t>
            </a:r>
          </a:p>
          <a:p>
            <a:pPr algn="l"/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4292352" y="5373216"/>
            <a:ext cx="4851648" cy="15172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мин</a:t>
            </a:r>
          </a:p>
          <a:p>
            <a:pPr algn="l"/>
            <a:endParaRPr lang="ru-RU" sz="1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 txBox="1">
            <a:spLocks/>
          </p:cNvSpPr>
          <p:nvPr/>
        </p:nvSpPr>
        <p:spPr>
          <a:xfrm>
            <a:off x="0" y="0"/>
            <a:ext cx="9144000" cy="1640731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Расписание   ГВЭ-2021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85072"/>
            <a:ext cx="9144000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Сроки проведения ГВЭ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25 </a:t>
            </a:r>
            <a:r>
              <a:rPr lang="ru-RU" sz="2000" b="1" dirty="0">
                <a:solidFill>
                  <a:srgbClr val="FF0000"/>
                </a:solidFill>
              </a:rPr>
              <a:t>мая </a:t>
            </a:r>
            <a:r>
              <a:rPr lang="ru-RU" sz="2000" dirty="0"/>
              <a:t>— русский язык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28 мая </a:t>
            </a:r>
            <a:r>
              <a:rPr lang="ru-RU" sz="2000" dirty="0"/>
              <a:t>— математика</a:t>
            </a:r>
          </a:p>
          <a:p>
            <a:pPr algn="ctr"/>
            <a:r>
              <a:rPr lang="ru-RU" sz="2000" b="1" dirty="0" smtClean="0"/>
              <a:t>Резервные дни ГВЭ --11 класс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8 июня </a:t>
            </a:r>
            <a:r>
              <a:rPr lang="ru-RU" sz="2000" dirty="0" smtClean="0"/>
              <a:t>— русский язык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10 июня </a:t>
            </a:r>
            <a:r>
              <a:rPr lang="ru-RU" sz="2000" dirty="0" smtClean="0"/>
              <a:t>— математика</a:t>
            </a:r>
          </a:p>
          <a:p>
            <a:pPr algn="ctr"/>
            <a:r>
              <a:rPr lang="ru-RU" sz="2000" b="1" dirty="0" smtClean="0"/>
              <a:t>Резервные </a:t>
            </a:r>
            <a:r>
              <a:rPr lang="ru-RU" sz="2000" b="1" dirty="0"/>
              <a:t>дни </a:t>
            </a:r>
            <a:r>
              <a:rPr lang="ru-RU" sz="2000" b="1" dirty="0" smtClean="0"/>
              <a:t>ГВЭ- </a:t>
            </a:r>
            <a:r>
              <a:rPr lang="ru-RU" sz="2000" b="1" dirty="0"/>
              <a:t>11 класс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8 июня </a:t>
            </a:r>
            <a:r>
              <a:rPr lang="ru-RU" sz="2000" dirty="0"/>
              <a:t>— русский язык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10 июня </a:t>
            </a:r>
            <a:r>
              <a:rPr lang="ru-RU" sz="2000" dirty="0"/>
              <a:t>— математика</a:t>
            </a:r>
          </a:p>
          <a:p>
            <a:pPr algn="ctr"/>
            <a:r>
              <a:rPr lang="ru-RU" sz="2000" b="1" dirty="0"/>
              <a:t>Дополнительные период ГВЭ </a:t>
            </a:r>
            <a:r>
              <a:rPr lang="ru-RU" sz="2000" b="1" dirty="0" smtClean="0"/>
              <a:t>-11 </a:t>
            </a:r>
            <a:r>
              <a:rPr lang="ru-RU" sz="2000" b="1" dirty="0"/>
              <a:t>класс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13 июля (</a:t>
            </a:r>
            <a:r>
              <a:rPr lang="ru-RU" sz="2000" b="1" dirty="0" err="1">
                <a:solidFill>
                  <a:srgbClr val="FF0000"/>
                </a:solidFill>
              </a:rPr>
              <a:t>вт</a:t>
            </a:r>
            <a:r>
              <a:rPr lang="ru-RU" sz="2000" b="1" dirty="0">
                <a:solidFill>
                  <a:srgbClr val="FF0000"/>
                </a:solidFill>
              </a:rPr>
              <a:t>)</a:t>
            </a:r>
            <a:r>
              <a:rPr lang="ru-RU" sz="2000" dirty="0"/>
              <a:t> — русский язык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17 июля (</a:t>
            </a:r>
            <a:r>
              <a:rPr lang="ru-RU" sz="2000" b="1" dirty="0" err="1">
                <a:solidFill>
                  <a:srgbClr val="FF0000"/>
                </a:solidFill>
              </a:rPr>
              <a:t>сб</a:t>
            </a:r>
            <a:r>
              <a:rPr lang="ru-RU" sz="2000" b="1" dirty="0">
                <a:solidFill>
                  <a:srgbClr val="FF0000"/>
                </a:solidFill>
              </a:rPr>
              <a:t>) </a:t>
            </a:r>
            <a:r>
              <a:rPr lang="ru-RU" sz="2000" dirty="0"/>
              <a:t>— Математика</a:t>
            </a:r>
          </a:p>
          <a:p>
            <a:pPr algn="ctr"/>
            <a:r>
              <a:rPr lang="ru-RU" sz="2000" b="1" dirty="0"/>
              <a:t>Даты пересдачи ГВЭ </a:t>
            </a:r>
            <a:r>
              <a:rPr lang="ru-RU" sz="2000" b="1" dirty="0" smtClean="0"/>
              <a:t>-2021 </a:t>
            </a:r>
            <a:endParaRPr lang="ru-RU" sz="2000" b="1" dirty="0"/>
          </a:p>
          <a:p>
            <a:pPr algn="ctr"/>
            <a:r>
              <a:rPr lang="ru-RU" sz="2000" b="1" dirty="0"/>
              <a:t>Кто не преодолел минимальный порог.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3 сентября (</a:t>
            </a:r>
            <a:r>
              <a:rPr lang="ru-RU" sz="2000" b="1" dirty="0" err="1">
                <a:solidFill>
                  <a:srgbClr val="FF0000"/>
                </a:solidFill>
              </a:rPr>
              <a:t>пт</a:t>
            </a:r>
            <a:r>
              <a:rPr lang="ru-RU" sz="2000" b="1" dirty="0">
                <a:solidFill>
                  <a:srgbClr val="FF0000"/>
                </a:solidFill>
              </a:rPr>
              <a:t>) </a:t>
            </a:r>
            <a:r>
              <a:rPr lang="ru-RU" sz="2000" dirty="0"/>
              <a:t>— русский язык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6 сентября (</a:t>
            </a:r>
            <a:r>
              <a:rPr lang="ru-RU" sz="2000" b="1" dirty="0" err="1">
                <a:solidFill>
                  <a:srgbClr val="FF0000"/>
                </a:solidFill>
              </a:rPr>
              <a:t>пн</a:t>
            </a:r>
            <a:r>
              <a:rPr lang="ru-RU" sz="2000" b="1" dirty="0">
                <a:solidFill>
                  <a:srgbClr val="FF0000"/>
                </a:solidFill>
              </a:rPr>
              <a:t>) </a:t>
            </a:r>
            <a:r>
              <a:rPr lang="ru-RU" sz="2000" dirty="0"/>
              <a:t>— математика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13 сентября (</a:t>
            </a:r>
            <a:r>
              <a:rPr lang="ru-RU" sz="2000" b="1" dirty="0" err="1">
                <a:solidFill>
                  <a:srgbClr val="FF0000"/>
                </a:solidFill>
              </a:rPr>
              <a:t>пн</a:t>
            </a:r>
            <a:r>
              <a:rPr lang="ru-RU" sz="2000" b="1" dirty="0">
                <a:solidFill>
                  <a:srgbClr val="FF0000"/>
                </a:solidFill>
              </a:rPr>
              <a:t>) </a:t>
            </a:r>
            <a:r>
              <a:rPr lang="ru-RU" sz="2000" dirty="0"/>
              <a:t>— резерв: русский язык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17 сентября (</a:t>
            </a:r>
            <a:r>
              <a:rPr lang="ru-RU" sz="2000" b="1" dirty="0" err="1">
                <a:solidFill>
                  <a:srgbClr val="FF0000"/>
                </a:solidFill>
              </a:rPr>
              <a:t>пт</a:t>
            </a:r>
            <a:r>
              <a:rPr lang="ru-RU" sz="2000" b="1" dirty="0">
                <a:solidFill>
                  <a:srgbClr val="FF0000"/>
                </a:solidFill>
              </a:rPr>
              <a:t>) </a:t>
            </a:r>
            <a:r>
              <a:rPr lang="ru-RU" sz="2000" dirty="0"/>
              <a:t>— резерв: математика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873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 txBox="1">
            <a:spLocks/>
          </p:cNvSpPr>
          <p:nvPr/>
        </p:nvSpPr>
        <p:spPr>
          <a:xfrm>
            <a:off x="0" y="0"/>
            <a:ext cx="9144000" cy="1640731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Расписание   ЕГЭ-2021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57554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Основная волна дат </a:t>
            </a:r>
            <a:r>
              <a:rPr lang="ru-RU" sz="1600" b="1" dirty="0"/>
              <a:t>проведения </a:t>
            </a:r>
            <a:r>
              <a:rPr lang="ru-RU" sz="1600" b="1" dirty="0" smtClean="0"/>
              <a:t>ЕГЭ- </a:t>
            </a:r>
            <a:r>
              <a:rPr lang="ru-RU" sz="1600" b="1" dirty="0"/>
              <a:t>2021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31 мая (</a:t>
            </a:r>
            <a:r>
              <a:rPr lang="ru-RU" sz="1600" b="1" dirty="0" err="1">
                <a:solidFill>
                  <a:srgbClr val="FF0000"/>
                </a:solidFill>
              </a:rPr>
              <a:t>пн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география, литература, химия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3 июня (</a:t>
            </a:r>
            <a:r>
              <a:rPr lang="ru-RU" sz="1600" b="1" dirty="0" err="1">
                <a:solidFill>
                  <a:srgbClr val="FF0000"/>
                </a:solidFill>
              </a:rPr>
              <a:t>чт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русский язык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4 июня (</a:t>
            </a:r>
            <a:r>
              <a:rPr lang="ru-RU" sz="1600" b="1" dirty="0" err="1">
                <a:solidFill>
                  <a:srgbClr val="FF0000"/>
                </a:solidFill>
              </a:rPr>
              <a:t>пт</a:t>
            </a:r>
            <a:r>
              <a:rPr lang="ru-RU" sz="1600" b="1" dirty="0">
                <a:solidFill>
                  <a:srgbClr val="FF0000"/>
                </a:solidFill>
              </a:rPr>
              <a:t>)</a:t>
            </a:r>
            <a:r>
              <a:rPr lang="ru-RU" sz="1600" dirty="0"/>
              <a:t> — русский язык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7 июня (</a:t>
            </a:r>
            <a:r>
              <a:rPr lang="ru-RU" sz="1600" b="1" dirty="0" err="1">
                <a:solidFill>
                  <a:srgbClr val="FF0000"/>
                </a:solidFill>
              </a:rPr>
              <a:t>пн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математика профиль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11 июня (</a:t>
            </a:r>
            <a:r>
              <a:rPr lang="ru-RU" sz="1600" b="1" dirty="0" err="1">
                <a:solidFill>
                  <a:srgbClr val="FF0000"/>
                </a:solidFill>
              </a:rPr>
              <a:t>пт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история, физика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15 июня (</a:t>
            </a:r>
            <a:r>
              <a:rPr lang="ru-RU" sz="1600" b="1" dirty="0" err="1">
                <a:solidFill>
                  <a:srgbClr val="FF0000"/>
                </a:solidFill>
              </a:rPr>
              <a:t>вт</a:t>
            </a:r>
            <a:r>
              <a:rPr lang="ru-RU" sz="1600" dirty="0"/>
              <a:t>) — обществознание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18 июня (</a:t>
            </a:r>
            <a:r>
              <a:rPr lang="ru-RU" sz="1600" b="1" dirty="0" err="1">
                <a:solidFill>
                  <a:srgbClr val="FF0000"/>
                </a:solidFill>
              </a:rPr>
              <a:t>пт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иностранные языки (за исключением раздела «Говорение»), биология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21 июня (</a:t>
            </a:r>
            <a:r>
              <a:rPr lang="ru-RU" sz="1600" b="1" dirty="0" err="1">
                <a:solidFill>
                  <a:srgbClr val="FF0000"/>
                </a:solidFill>
              </a:rPr>
              <a:t>пн</a:t>
            </a:r>
            <a:r>
              <a:rPr lang="ru-RU" sz="1600" dirty="0"/>
              <a:t>) — иностранные языки (раздел «Говорение»)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22 июня (</a:t>
            </a:r>
            <a:r>
              <a:rPr lang="ru-RU" sz="1600" b="1" dirty="0" err="1">
                <a:solidFill>
                  <a:srgbClr val="FF0000"/>
                </a:solidFill>
              </a:rPr>
              <a:t>вт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иностранные языки (раздел «Говорение»)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24 июня (</a:t>
            </a:r>
            <a:r>
              <a:rPr lang="ru-RU" sz="1600" b="1" dirty="0" err="1">
                <a:solidFill>
                  <a:srgbClr val="FF0000"/>
                </a:solidFill>
              </a:rPr>
              <a:t>чт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информатика и ИКТ (К-ЕГЭ)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25 июня (</a:t>
            </a:r>
            <a:r>
              <a:rPr lang="ru-RU" sz="1600" b="1" dirty="0" err="1">
                <a:solidFill>
                  <a:srgbClr val="FF0000"/>
                </a:solidFill>
              </a:rPr>
              <a:t>пт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информатика и ИКТ (К-ЕГЭ)</a:t>
            </a:r>
          </a:p>
          <a:p>
            <a:pPr algn="ctr"/>
            <a:r>
              <a:rPr lang="ru-RU" sz="1600" b="1" dirty="0"/>
              <a:t>Резервные дни в расписании ЕГЭ </a:t>
            </a:r>
            <a:r>
              <a:rPr lang="ru-RU" sz="1600" b="1" dirty="0" smtClean="0"/>
              <a:t>-2021</a:t>
            </a:r>
            <a:endParaRPr lang="ru-RU" sz="1600" b="1" dirty="0"/>
          </a:p>
          <a:p>
            <a:r>
              <a:rPr lang="ru-RU" sz="1600" b="1" dirty="0">
                <a:solidFill>
                  <a:srgbClr val="FF0000"/>
                </a:solidFill>
              </a:rPr>
              <a:t>28 июня (</a:t>
            </a:r>
            <a:r>
              <a:rPr lang="ru-RU" sz="1600" b="1" dirty="0" err="1">
                <a:solidFill>
                  <a:srgbClr val="FF0000"/>
                </a:solidFill>
              </a:rPr>
              <a:t>пн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география, литература, иностранные языки (раздел «Говорение», биология, история, русский язык)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29 июня (</a:t>
            </a:r>
            <a:r>
              <a:rPr lang="ru-RU" sz="1600" b="1" dirty="0" err="1">
                <a:solidFill>
                  <a:srgbClr val="FF0000"/>
                </a:solidFill>
              </a:rPr>
              <a:t>вт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обществознание, химия, физика, иностранные языки (за исключением раздела «Говорение»), математика П, информатика и ИКТ (К-ЕГЭ)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2 июля (</a:t>
            </a:r>
            <a:r>
              <a:rPr lang="ru-RU" sz="1600" b="1" dirty="0" err="1">
                <a:solidFill>
                  <a:srgbClr val="FF0000"/>
                </a:solidFill>
              </a:rPr>
              <a:t>пт</a:t>
            </a:r>
            <a:r>
              <a:rPr lang="ru-RU" sz="1600" b="1" dirty="0">
                <a:solidFill>
                  <a:srgbClr val="FF0000"/>
                </a:solidFill>
              </a:rPr>
              <a:t>) </a:t>
            </a:r>
            <a:r>
              <a:rPr lang="ru-RU" sz="1600" dirty="0"/>
              <a:t>— по всем учебным предметам.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901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" y="1"/>
            <a:ext cx="9627008" cy="694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3/e86a77913f876bae9ce68ee9b5389017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916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tdata.ru/u19/photo162D/20000296291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40906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oscha10.stavropolschool.ru/upload/stavscroscha10_new/images/big/6a/f6/6af6db5f8b7f830daac16c9f83e0c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701"/>
            <a:ext cx="93245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8shkola.ucoz.ru/inplakat/Pag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93" y="0"/>
            <a:ext cx="9156793" cy="68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Джуля\Desktop\sovety_roditelj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0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.jimcdn.com/app/cms/image/transf/dimension=1618x10000:format=jpg/path/s8104d6320bf57417/image/i1c12b98f9c00d96b/version/1481736692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5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5.infourok.ru/uploads/ex/0f63/00041a8a-868443cb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4" y="-2741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-17421"/>
            <a:ext cx="9144000" cy="1574214"/>
          </a:xfr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ЕГЭ-2021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Минимальные Баллы</a:t>
            </a:r>
          </a:p>
        </p:txBody>
      </p:sp>
      <p:sp>
        <p:nvSpPr>
          <p:cNvPr id="11267" name="Объект 2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1" y="1628775"/>
            <a:ext cx="9144000" cy="517064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Русский язык - 40 баллов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(Проф.)-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баллов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Предметы по выбору: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Биология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- 39 баллов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География - 40 баллов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Иностранные языки (включая китайский) - 30 баллов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Информатика - 44 балла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История - 35 баллов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Литература - 40 баллов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Обществознание - 45 баллов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Физика - 39 баллов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Химия - 39 баллов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2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406</Words>
  <Application>Microsoft Office PowerPoint</Application>
  <PresentationFormat>Экран (4:3)</PresentationFormat>
  <Paragraphs>75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ЕГЭ-2021 Минимальные Баллы</vt:lpstr>
      <vt:lpstr>Русский язык Химия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Джуля</dc:creator>
  <cp:lastModifiedBy>Джуля</cp:lastModifiedBy>
  <cp:revision>22</cp:revision>
  <cp:lastPrinted>2021-04-23T11:59:03Z</cp:lastPrinted>
  <dcterms:created xsi:type="dcterms:W3CDTF">2021-04-21T08:55:43Z</dcterms:created>
  <dcterms:modified xsi:type="dcterms:W3CDTF">2021-05-30T11:38:43Z</dcterms:modified>
</cp:coreProperties>
</file>